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647" autoAdjust="0"/>
  </p:normalViewPr>
  <p:slideViewPr>
    <p:cSldViewPr>
      <p:cViewPr>
        <p:scale>
          <a:sx n="10" d="100"/>
          <a:sy n="10" d="100"/>
        </p:scale>
        <p:origin x="-2226" y="-9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B6ADC-F334-45CA-A23D-4BF45A58B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5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B9E83-5144-427D-B1A9-21F2A445F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9C56D-E308-4CD3-BCDC-B6EB4DDA1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5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3780F-873D-4428-89D3-3CF10DA59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86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437E5-D21E-4D90-B5BB-3048C5697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3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DD2D6-66F9-42D7-A905-2279D23CC7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59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7D733-4E70-4A8F-85BA-B45D1C15C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4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0E621-AEED-4714-BEDE-FA07B8A82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048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8F484-98B8-4400-9F68-57E0E4DCB3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0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E7257-20EB-4707-9A1E-B8033F774A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704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3D3D0-38AC-420A-80A5-C2B01FA8D1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28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8F1AE-FFE2-43DB-B185-4725CD5BD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7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C2B9A99-24EF-46E6-BA4B-F99DC9105A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533400"/>
            <a:ext cx="6705600" cy="3067050"/>
          </a:xfrm>
        </p:spPr>
        <p:txBody>
          <a:bodyPr/>
          <a:lstStyle/>
          <a:p>
            <a:pPr eaLnBrk="1" hangingPunct="1"/>
            <a:endParaRPr lang="en-US" dirty="0" smtClean="0">
              <a:latin typeface="Bookman Old Style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3886200"/>
            <a:ext cx="5943600" cy="220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800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/>
          <a:lstStyle/>
          <a:p>
            <a:pPr eaLnBrk="1" hangingPunct="1"/>
            <a:endParaRPr lang="es-MX" smtClean="0">
              <a:latin typeface="Bookman Old Style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6629400" cy="4953000"/>
          </a:xfrm>
        </p:spPr>
        <p:txBody>
          <a:bodyPr/>
          <a:lstStyle/>
          <a:p>
            <a:pPr eaLnBrk="1" hangingPunct="1"/>
            <a:endParaRPr lang="en-US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762000"/>
            <a:ext cx="6400800" cy="5638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PowerPoint Presentation</vt:lpstr>
      <vt:lpstr>PowerPoint Presentation</vt:lpstr>
      <vt:lpstr>PowerPoint Presentation</vt:lpstr>
      <vt:lpstr>PowerPoint Presentation</vt:lpstr>
    </vt:vector>
  </TitlesOfParts>
  <Company>Awana Clubs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cirugia de torax template</dc:title>
  <dc:creator>CirugiadeTorax</dc:creator>
  <cp:keywords>thoracic surgery</cp:keywords>
  <cp:lastModifiedBy>Kristin</cp:lastModifiedBy>
  <cp:revision>37</cp:revision>
  <dcterms:created xsi:type="dcterms:W3CDTF">2012-06-12T00:15:26Z</dcterms:created>
  <dcterms:modified xsi:type="dcterms:W3CDTF">2012-12-23T03:48:11Z</dcterms:modified>
  <cp:category>patient permission obtained</cp:category>
</cp:coreProperties>
</file>